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7" r:id="rId6"/>
    <p:sldId id="265" r:id="rId7"/>
    <p:sldId id="266" r:id="rId8"/>
    <p:sldId id="264" r:id="rId9"/>
    <p:sldId id="260" r:id="rId10"/>
    <p:sldId id="261" r:id="rId11"/>
    <p:sldId id="262" r:id="rId12"/>
    <p:sldId id="268" r:id="rId13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0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5" name="Freeform 3"/>
          <p:cNvSpPr/>
          <p:nvPr/>
        </p:nvSpPr>
        <p:spPr>
          <a:xfrm>
            <a:off x="8117540" y="661306"/>
            <a:ext cx="8429488" cy="572364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96" name="Freeform 4"/>
          <p:cNvSpPr/>
          <p:nvPr/>
        </p:nvSpPr>
        <p:spPr>
          <a:xfrm>
            <a:off x="14157788" y="5992312"/>
            <a:ext cx="5395194" cy="463986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7" name="Freeform 5"/>
          <p:cNvSpPr/>
          <p:nvPr/>
        </p:nvSpPr>
        <p:spPr>
          <a:xfrm>
            <a:off x="12643066" y="7413120"/>
            <a:ext cx="4616235" cy="4616235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98" name="Freeform 6"/>
          <p:cNvSpPr/>
          <p:nvPr/>
        </p:nvSpPr>
        <p:spPr>
          <a:xfrm rot="694609" flipH="1">
            <a:off x="3383334" y="882303"/>
            <a:ext cx="5820392" cy="6007906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9" name="Freeform 7"/>
          <p:cNvSpPr/>
          <p:nvPr/>
        </p:nvSpPr>
        <p:spPr>
          <a:xfrm>
            <a:off x="4007832" y="7492045"/>
            <a:ext cx="4508480" cy="4759431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0" name="Freeform 8"/>
          <p:cNvSpPr/>
          <p:nvPr/>
        </p:nvSpPr>
        <p:spPr>
          <a:xfrm rot="9321196">
            <a:off x="-262236" y="7492046"/>
            <a:ext cx="4046314" cy="3921246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1" name="Freeform 9"/>
          <p:cNvSpPr/>
          <p:nvPr/>
        </p:nvSpPr>
        <p:spPr>
          <a:xfrm rot="1015627">
            <a:off x="8223049" y="7509912"/>
            <a:ext cx="3895740" cy="4120494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2" name="Freeform 10"/>
          <p:cNvSpPr/>
          <p:nvPr/>
        </p:nvSpPr>
        <p:spPr>
          <a:xfrm>
            <a:off x="6262072" y="5992312"/>
            <a:ext cx="6752717" cy="1669306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3" name="Freeform 11"/>
          <p:cNvSpPr/>
          <p:nvPr/>
        </p:nvSpPr>
        <p:spPr>
          <a:xfrm flipH="1">
            <a:off x="0" y="-1"/>
            <a:ext cx="5773335" cy="3443122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" name="Freeform 12"/>
          <p:cNvSpPr/>
          <p:nvPr/>
        </p:nvSpPr>
        <p:spPr>
          <a:xfrm rot="11890777">
            <a:off x="-2409001" y="4866342"/>
            <a:ext cx="4782008" cy="3921247"/>
          </a:xfrm>
          <a:prstGeom prst="rect">
            <a:avLst/>
          </a:prstGeom>
          <a:blipFill>
            <a:blip r:embed="rId1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5" name="Freeform 13"/>
          <p:cNvSpPr/>
          <p:nvPr/>
        </p:nvSpPr>
        <p:spPr>
          <a:xfrm>
            <a:off x="14180213" y="359390"/>
            <a:ext cx="4733628" cy="4114801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6" name="Freeform 14"/>
          <p:cNvSpPr/>
          <p:nvPr/>
        </p:nvSpPr>
        <p:spPr>
          <a:xfrm rot="8403274">
            <a:off x="-2168560" y="3964917"/>
            <a:ext cx="6311778" cy="1017775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7" name="TextBox 15"/>
          <p:cNvSpPr txBox="1"/>
          <p:nvPr/>
        </p:nvSpPr>
        <p:spPr>
          <a:xfrm>
            <a:off x="8319596" y="2598099"/>
            <a:ext cx="8025374" cy="2457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9600"/>
              </a:lnSpc>
              <a:defRPr sz="9000">
                <a:solidFill>
                  <a:srgbClr val="394857"/>
                </a:solidFill>
                <a:latin typeface="Anton"/>
                <a:ea typeface="Anton"/>
                <a:cs typeface="Anton"/>
                <a:sym typeface="Anton"/>
              </a:defRPr>
            </a:lvl1pPr>
          </a:lstStyle>
          <a:p>
            <a:r>
              <a:rPr dirty="0"/>
              <a:t>DESTORNILLADOR</a:t>
            </a:r>
          </a:p>
        </p:txBody>
      </p:sp>
      <p:sp>
        <p:nvSpPr>
          <p:cNvPr id="108" name="AutoShape 16"/>
          <p:cNvSpPr/>
          <p:nvPr/>
        </p:nvSpPr>
        <p:spPr>
          <a:xfrm>
            <a:off x="8516312" y="4231356"/>
            <a:ext cx="7638088" cy="18602"/>
          </a:xfrm>
          <a:prstGeom prst="line">
            <a:avLst/>
          </a:prstGeom>
          <a:ln w="47625">
            <a:solidFill>
              <a:srgbClr val="000000"/>
            </a:solidFill>
            <a:prstDash val="sysDash"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3F48E24-137E-A710-DCAB-B7262992A16D}"/>
              </a:ext>
            </a:extLst>
          </p:cNvPr>
          <p:cNvSpPr txBox="1"/>
          <p:nvPr/>
        </p:nvSpPr>
        <p:spPr>
          <a:xfrm>
            <a:off x="8898826" y="4550218"/>
            <a:ext cx="5768223" cy="1477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Alberto</a:t>
            </a:r>
            <a:r>
              <a:rPr lang="es-ES" dirty="0"/>
              <a:t> Torres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Javi </a:t>
            </a:r>
            <a:r>
              <a:rPr lang="es-ES" dirty="0"/>
              <a:t>Vidal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Enrique Caraballo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ES" dirty="0"/>
              <a:t>Patricia Galdos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Car</a:t>
            </a:r>
            <a:r>
              <a:rPr lang="es-ES" dirty="0"/>
              <a:t>olina Monzón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4" name="Freeform 4"/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5" name="TextBox 6"/>
          <p:cNvSpPr txBox="1"/>
          <p:nvPr/>
        </p:nvSpPr>
        <p:spPr>
          <a:xfrm>
            <a:off x="1116770" y="810231"/>
            <a:ext cx="4651209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CÓDIGO </a:t>
            </a:r>
          </a:p>
        </p:txBody>
      </p:sp>
      <p:pic>
        <p:nvPicPr>
          <p:cNvPr id="136" name="Captura de pantalla 2025-01-28 a las 12.01.52.png" descr="Captura de pantalla 2025-01-28 a las 12.01.5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25" y="2563808"/>
            <a:ext cx="7971973" cy="37551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Captura de pantalla 2025-01-28 a las 12.06.59.png" descr="Captura de pantalla 2025-01-28 a las 12.06.5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2319" y="4966113"/>
            <a:ext cx="6423361" cy="5006444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plot_features_cat_regression"/>
          <p:cNvSpPr txBox="1"/>
          <p:nvPr/>
        </p:nvSpPr>
        <p:spPr>
          <a:xfrm>
            <a:off x="8947420" y="767693"/>
            <a:ext cx="7938119" cy="847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plot_features_cat_regression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1" name="Freeform 4"/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2" name="TextBox 6"/>
          <p:cNvSpPr txBox="1"/>
          <p:nvPr/>
        </p:nvSpPr>
        <p:spPr>
          <a:xfrm>
            <a:off x="1116770" y="810231"/>
            <a:ext cx="4651209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SALIDA</a:t>
            </a:r>
          </a:p>
        </p:txBody>
      </p:sp>
      <p:pic>
        <p:nvPicPr>
          <p:cNvPr id="143" name="Captura de pantalla 2025-01-28 a las 12.13.34.png" descr="Captura de pantalla 2025-01-28 a las 12.13.3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55" y="2425552"/>
            <a:ext cx="9460750" cy="23135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Captura de pantalla 2025-01-28 a las 12.14.43.png" descr="Captura de pantalla 2025-01-28 a las 12.14.4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579" y="5518055"/>
            <a:ext cx="5157592" cy="4114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Captura de pantalla 2025-01-28 a las 12.15.07.png" descr="Captura de pantalla 2025-01-28 a las 12.15.07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0956" y="5547854"/>
            <a:ext cx="4913054" cy="4114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DFD3F5-353C-8FE7-232D-0CC512659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Freeform 3">
            <a:extLst>
              <a:ext uri="{FF2B5EF4-FFF2-40B4-BE49-F238E27FC236}">
                <a16:creationId xmlns:a16="http://schemas.microsoft.com/office/drawing/2014/main" id="{B45F3A85-452B-BA48-5328-7E61DFA8B2C9}"/>
              </a:ext>
            </a:extLst>
          </p:cNvPr>
          <p:cNvSpPr/>
          <p:nvPr/>
        </p:nvSpPr>
        <p:spPr>
          <a:xfrm>
            <a:off x="5156994" y="3535315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2" name="TextBox 6">
            <a:extLst>
              <a:ext uri="{FF2B5EF4-FFF2-40B4-BE49-F238E27FC236}">
                <a16:creationId xmlns:a16="http://schemas.microsoft.com/office/drawing/2014/main" id="{AC63E4EF-6B26-257D-A92F-A5DE4BBCD619}"/>
              </a:ext>
            </a:extLst>
          </p:cNvPr>
          <p:cNvSpPr txBox="1"/>
          <p:nvPr/>
        </p:nvSpPr>
        <p:spPr>
          <a:xfrm>
            <a:off x="6712352" y="4027382"/>
            <a:ext cx="4651209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lang="es-ES" dirty="0"/>
              <a:t>GRACIAS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329791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Marcador de contenido 7" descr="Marcador de contenido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177" y="2324100"/>
            <a:ext cx="7750309" cy="39163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Marcador de contenido 9" descr="Marcador de contenido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324100"/>
            <a:ext cx="8667050" cy="655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Freeform 3"/>
          <p:cNvSpPr/>
          <p:nvPr/>
        </p:nvSpPr>
        <p:spPr>
          <a:xfrm>
            <a:off x="859176" y="227227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CuadroTexto 13"/>
          <p:cNvSpPr txBox="1"/>
          <p:nvPr/>
        </p:nvSpPr>
        <p:spPr>
          <a:xfrm>
            <a:off x="3703319" y="690256"/>
            <a:ext cx="9052562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CÓDIGO</a:t>
            </a:r>
          </a:p>
        </p:txBody>
      </p:sp>
      <p:sp>
        <p:nvSpPr>
          <p:cNvPr id="114" name="Freeform 4"/>
          <p:cNvSpPr/>
          <p:nvPr/>
        </p:nvSpPr>
        <p:spPr>
          <a:xfrm>
            <a:off x="875505" y="6629785"/>
            <a:ext cx="4769663" cy="342998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" name="get_features_cat_regression">
            <a:extLst>
              <a:ext uri="{FF2B5EF4-FFF2-40B4-BE49-F238E27FC236}">
                <a16:creationId xmlns:a16="http://schemas.microsoft.com/office/drawing/2014/main" id="{2F8B75AF-1A53-18E0-1C3B-DE66A2C03388}"/>
              </a:ext>
            </a:extLst>
          </p:cNvPr>
          <p:cNvSpPr txBox="1"/>
          <p:nvPr/>
        </p:nvSpPr>
        <p:spPr>
          <a:xfrm>
            <a:off x="10687023" y="767693"/>
            <a:ext cx="4458912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lang="es-ES" dirty="0"/>
              <a:t>Describe - Tipifica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Marcador de contenido 12" descr="Marcador de contenido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2317252"/>
            <a:ext cx="8123005" cy="6712448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8" name="TextBox 6"/>
          <p:cNvSpPr txBox="1"/>
          <p:nvPr/>
        </p:nvSpPr>
        <p:spPr>
          <a:xfrm>
            <a:off x="1828800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SALIDA</a:t>
            </a:r>
          </a:p>
        </p:txBody>
      </p:sp>
      <p:pic>
        <p:nvPicPr>
          <p:cNvPr id="119" name="47C2FED3-E1C5-473B-9C25-F3D92E891806.jpg" descr="47C2FED3-E1C5-473B-9C25-F3D92E891806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74" y="2300888"/>
            <a:ext cx="7528994" cy="6804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9A5E383-E283-FDAD-E6A3-BA9E992DF5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8884"/>
          <a:stretch/>
        </p:blipFill>
        <p:spPr>
          <a:xfrm>
            <a:off x="635551" y="2255520"/>
            <a:ext cx="10992342" cy="7588406"/>
          </a:xfrm>
          <a:prstGeom prst="rect">
            <a:avLst/>
          </a:prstGeom>
        </p:spPr>
      </p:pic>
      <p:sp>
        <p:nvSpPr>
          <p:cNvPr id="121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2" name="Freeform 4"/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TextBox 6"/>
          <p:cNvSpPr txBox="1"/>
          <p:nvPr/>
        </p:nvSpPr>
        <p:spPr>
          <a:xfrm>
            <a:off x="1116771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CÓDIGO</a:t>
            </a:r>
          </a:p>
        </p:txBody>
      </p:sp>
      <p:sp>
        <p:nvSpPr>
          <p:cNvPr id="125" name="Texto"/>
          <p:cNvSpPr txBox="1"/>
          <p:nvPr/>
        </p:nvSpPr>
        <p:spPr>
          <a:xfrm>
            <a:off x="9892546" y="1024688"/>
            <a:ext cx="12700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1200" b="1">
                <a:solidFill>
                  <a:srgbClr val="569CD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 b="0">
              <a:solidFill>
                <a:srgbClr val="CCCCCC"/>
              </a:solidFill>
            </a:endParaRPr>
          </a:p>
        </p:txBody>
      </p:sp>
      <p:sp>
        <p:nvSpPr>
          <p:cNvPr id="126" name="get_features_cat_regression"/>
          <p:cNvSpPr txBox="1"/>
          <p:nvPr/>
        </p:nvSpPr>
        <p:spPr>
          <a:xfrm>
            <a:off x="9016696" y="767693"/>
            <a:ext cx="7799569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dirty="0" err="1"/>
              <a:t>get_features</a:t>
            </a:r>
            <a:r>
              <a:rPr dirty="0"/>
              <a:t>_</a:t>
            </a:r>
            <a:r>
              <a:rPr lang="es-ES" dirty="0" err="1"/>
              <a:t>num</a:t>
            </a:r>
            <a:r>
              <a:rPr dirty="0"/>
              <a:t>_regression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923DF-B558-1CF5-68C8-FE0EEFC17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8ED3933-2667-C766-84D9-79EAC08F99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0523" t="-1" b="53016"/>
          <a:stretch/>
        </p:blipFill>
        <p:spPr>
          <a:xfrm>
            <a:off x="1440013" y="2899100"/>
            <a:ext cx="8939284" cy="4488799"/>
          </a:xfrm>
          <a:prstGeom prst="rect">
            <a:avLst/>
          </a:prstGeom>
        </p:spPr>
      </p:pic>
      <p:sp>
        <p:nvSpPr>
          <p:cNvPr id="121" name="Freeform 3">
            <a:extLst>
              <a:ext uri="{FF2B5EF4-FFF2-40B4-BE49-F238E27FC236}">
                <a16:creationId xmlns:a16="http://schemas.microsoft.com/office/drawing/2014/main" id="{D168EBF2-99E1-5BE7-3E13-2C64E1A796A7}"/>
              </a:ext>
            </a:extLst>
          </p:cNvPr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2" name="Freeform 4">
            <a:extLst>
              <a:ext uri="{FF2B5EF4-FFF2-40B4-BE49-F238E27FC236}">
                <a16:creationId xmlns:a16="http://schemas.microsoft.com/office/drawing/2014/main" id="{B9880EEE-CC26-6674-D3D3-C00EA3AF08C0}"/>
              </a:ext>
            </a:extLst>
          </p:cNvPr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24" name="TextBox 6">
            <a:extLst>
              <a:ext uri="{FF2B5EF4-FFF2-40B4-BE49-F238E27FC236}">
                <a16:creationId xmlns:a16="http://schemas.microsoft.com/office/drawing/2014/main" id="{53A852D1-8CE3-FC45-B553-65BB92CAE74F}"/>
              </a:ext>
            </a:extLst>
          </p:cNvPr>
          <p:cNvSpPr txBox="1"/>
          <p:nvPr/>
        </p:nvSpPr>
        <p:spPr>
          <a:xfrm>
            <a:off x="1116771" y="810231"/>
            <a:ext cx="4651208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lang="es-ES" dirty="0"/>
              <a:t>SALIDA</a:t>
            </a:r>
            <a:endParaRPr dirty="0"/>
          </a:p>
        </p:txBody>
      </p:sp>
      <p:sp>
        <p:nvSpPr>
          <p:cNvPr id="125" name="Texto">
            <a:extLst>
              <a:ext uri="{FF2B5EF4-FFF2-40B4-BE49-F238E27FC236}">
                <a16:creationId xmlns:a16="http://schemas.microsoft.com/office/drawing/2014/main" id="{8E91354A-69D2-A92B-85BF-A25E9C746FFC}"/>
              </a:ext>
            </a:extLst>
          </p:cNvPr>
          <p:cNvSpPr txBox="1"/>
          <p:nvPr/>
        </p:nvSpPr>
        <p:spPr>
          <a:xfrm>
            <a:off x="9892546" y="1024688"/>
            <a:ext cx="12700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1200" b="1">
                <a:solidFill>
                  <a:srgbClr val="569CD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 b="0">
              <a:solidFill>
                <a:srgbClr val="CCCC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68206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C7E7EE-1EAC-E231-935F-1B400A2F6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3">
            <a:extLst>
              <a:ext uri="{FF2B5EF4-FFF2-40B4-BE49-F238E27FC236}">
                <a16:creationId xmlns:a16="http://schemas.microsoft.com/office/drawing/2014/main" id="{DF69CBEC-BFE1-E5D6-B28F-E4BB86E74DC3}"/>
              </a:ext>
            </a:extLst>
          </p:cNvPr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8" name="TextBox 6">
            <a:extLst>
              <a:ext uri="{FF2B5EF4-FFF2-40B4-BE49-F238E27FC236}">
                <a16:creationId xmlns:a16="http://schemas.microsoft.com/office/drawing/2014/main" id="{8E2EEE97-B32F-5063-A489-6FE75370EE91}"/>
              </a:ext>
            </a:extLst>
          </p:cNvPr>
          <p:cNvSpPr txBox="1"/>
          <p:nvPr/>
        </p:nvSpPr>
        <p:spPr>
          <a:xfrm>
            <a:off x="1828800" y="810231"/>
            <a:ext cx="4651208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lang="es-ES" dirty="0"/>
              <a:t>CÓDIGO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7421780-9BF8-0899-E600-B9B15AD08B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58" t="2757" r="46053" b="16195"/>
          <a:stretch/>
        </p:blipFill>
        <p:spPr>
          <a:xfrm>
            <a:off x="873456" y="2374709"/>
            <a:ext cx="9660497" cy="6960359"/>
          </a:xfrm>
          <a:prstGeom prst="rect">
            <a:avLst/>
          </a:prstGeom>
        </p:spPr>
      </p:pic>
      <p:sp>
        <p:nvSpPr>
          <p:cNvPr id="4" name="get_features_cat_regression">
            <a:extLst>
              <a:ext uri="{FF2B5EF4-FFF2-40B4-BE49-F238E27FC236}">
                <a16:creationId xmlns:a16="http://schemas.microsoft.com/office/drawing/2014/main" id="{97BDF357-9485-AB1B-CF09-4C4FE566E6A7}"/>
              </a:ext>
            </a:extLst>
          </p:cNvPr>
          <p:cNvSpPr txBox="1"/>
          <p:nvPr/>
        </p:nvSpPr>
        <p:spPr>
          <a:xfrm>
            <a:off x="9019100" y="767693"/>
            <a:ext cx="7794761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rPr lang="es-ES" dirty="0" err="1"/>
              <a:t>plot</a:t>
            </a:r>
            <a:r>
              <a:rPr dirty="0"/>
              <a:t>_features_</a:t>
            </a:r>
            <a:r>
              <a:rPr lang="es-ES" dirty="0" err="1"/>
              <a:t>num</a:t>
            </a:r>
            <a:r>
              <a:rPr dirty="0"/>
              <a:t>_regression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66E4F9C7-77D6-3C1D-EF83-437571A20B7E}"/>
              </a:ext>
            </a:extLst>
          </p:cNvPr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28312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B95CB-FBF9-287D-5A5F-9A17E75D5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3">
            <a:extLst>
              <a:ext uri="{FF2B5EF4-FFF2-40B4-BE49-F238E27FC236}">
                <a16:creationId xmlns:a16="http://schemas.microsoft.com/office/drawing/2014/main" id="{856D182E-D7B7-1117-5048-29BD5F3E0CE5}"/>
              </a:ext>
            </a:extLst>
          </p:cNvPr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8" name="TextBox 6">
            <a:extLst>
              <a:ext uri="{FF2B5EF4-FFF2-40B4-BE49-F238E27FC236}">
                <a16:creationId xmlns:a16="http://schemas.microsoft.com/office/drawing/2014/main" id="{42412550-9E78-72E5-5DE7-176E33A82986}"/>
              </a:ext>
            </a:extLst>
          </p:cNvPr>
          <p:cNvSpPr txBox="1"/>
          <p:nvPr/>
        </p:nvSpPr>
        <p:spPr>
          <a:xfrm>
            <a:off x="1828800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SALIDA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0B31855-00D8-1806-9B43-6430278B9E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991" t="-1" r="2504" b="79421"/>
          <a:stretch/>
        </p:blipFill>
        <p:spPr>
          <a:xfrm>
            <a:off x="10063010" y="1438028"/>
            <a:ext cx="6718520" cy="1607934"/>
          </a:xfrm>
          <a:prstGeom prst="rect">
            <a:avLst/>
          </a:prstGeom>
        </p:spPr>
      </p:pic>
      <p:sp>
        <p:nvSpPr>
          <p:cNvPr id="2" name="Freeform 4">
            <a:extLst>
              <a:ext uri="{FF2B5EF4-FFF2-40B4-BE49-F238E27FC236}">
                <a16:creationId xmlns:a16="http://schemas.microsoft.com/office/drawing/2014/main" id="{771EB4FC-1063-C696-92E0-5723A57DA96C}"/>
              </a:ext>
            </a:extLst>
          </p:cNvPr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DDB42B0-9E7F-BC5E-92F9-94E7B5AECF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991" t="20062" b="3792"/>
          <a:stretch/>
        </p:blipFill>
        <p:spPr>
          <a:xfrm>
            <a:off x="787987" y="2563808"/>
            <a:ext cx="8701817" cy="725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6022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BA90ED-C0D5-168D-ADF1-EEC19CE29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reeform 3">
            <a:extLst>
              <a:ext uri="{FF2B5EF4-FFF2-40B4-BE49-F238E27FC236}">
                <a16:creationId xmlns:a16="http://schemas.microsoft.com/office/drawing/2014/main" id="{22DFC70E-1857-2618-6A18-CFC50F7D8477}"/>
              </a:ext>
            </a:extLst>
          </p:cNvPr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2" name="Freeform 4">
            <a:extLst>
              <a:ext uri="{FF2B5EF4-FFF2-40B4-BE49-F238E27FC236}">
                <a16:creationId xmlns:a16="http://schemas.microsoft.com/office/drawing/2014/main" id="{F7D8ECC3-A4E6-E737-B76C-3E4884063FA8}"/>
              </a:ext>
            </a:extLst>
          </p:cNvPr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3" name="Freeform 5">
            <a:extLst>
              <a:ext uri="{FF2B5EF4-FFF2-40B4-BE49-F238E27FC236}">
                <a16:creationId xmlns:a16="http://schemas.microsoft.com/office/drawing/2014/main" id="{7A4366C6-2C3C-9BF2-6697-91B9986FA688}"/>
              </a:ext>
            </a:extLst>
          </p:cNvPr>
          <p:cNvSpPr/>
          <p:nvPr/>
        </p:nvSpPr>
        <p:spPr>
          <a:xfrm>
            <a:off x="1028699" y="2709037"/>
            <a:ext cx="10633414" cy="623383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TextBox 6">
            <a:extLst>
              <a:ext uri="{FF2B5EF4-FFF2-40B4-BE49-F238E27FC236}">
                <a16:creationId xmlns:a16="http://schemas.microsoft.com/office/drawing/2014/main" id="{2287DF99-BF82-DEDB-028C-22ED2D9518A1}"/>
              </a:ext>
            </a:extLst>
          </p:cNvPr>
          <p:cNvSpPr txBox="1"/>
          <p:nvPr/>
        </p:nvSpPr>
        <p:spPr>
          <a:xfrm>
            <a:off x="1116771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CÓDIGO</a:t>
            </a:r>
          </a:p>
        </p:txBody>
      </p:sp>
      <p:sp>
        <p:nvSpPr>
          <p:cNvPr id="125" name="Texto">
            <a:extLst>
              <a:ext uri="{FF2B5EF4-FFF2-40B4-BE49-F238E27FC236}">
                <a16:creationId xmlns:a16="http://schemas.microsoft.com/office/drawing/2014/main" id="{EC68576D-D81A-D2C5-2D0F-76853FB24C66}"/>
              </a:ext>
            </a:extLst>
          </p:cNvPr>
          <p:cNvSpPr txBox="1"/>
          <p:nvPr/>
        </p:nvSpPr>
        <p:spPr>
          <a:xfrm>
            <a:off x="9892546" y="1024688"/>
            <a:ext cx="12700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1200" b="1">
                <a:solidFill>
                  <a:srgbClr val="569CD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 b="0">
              <a:solidFill>
                <a:srgbClr val="CCCCCC"/>
              </a:solidFill>
            </a:endParaRPr>
          </a:p>
        </p:txBody>
      </p:sp>
      <p:sp>
        <p:nvSpPr>
          <p:cNvPr id="126" name="get_features_cat_regression">
            <a:extLst>
              <a:ext uri="{FF2B5EF4-FFF2-40B4-BE49-F238E27FC236}">
                <a16:creationId xmlns:a16="http://schemas.microsoft.com/office/drawing/2014/main" id="{2D8BFF3E-29D3-5E3F-FA16-6E9B2C543486}"/>
              </a:ext>
            </a:extLst>
          </p:cNvPr>
          <p:cNvSpPr txBox="1"/>
          <p:nvPr/>
        </p:nvSpPr>
        <p:spPr>
          <a:xfrm>
            <a:off x="9011609" y="767693"/>
            <a:ext cx="7809742" cy="847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6000"/>
              </a:lnSpc>
              <a:defRPr sz="5000" spc="-100"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get_features_cat_regression</a:t>
            </a:r>
          </a:p>
        </p:txBody>
      </p:sp>
    </p:spTree>
    <p:extLst>
      <p:ext uri="{BB962C8B-B14F-4D97-AF65-F5344CB8AC3E}">
        <p14:creationId xmlns:p14="http://schemas.microsoft.com/office/powerpoint/2010/main" val="200331501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Freeform 3"/>
          <p:cNvSpPr/>
          <p:nvPr/>
        </p:nvSpPr>
        <p:spPr>
          <a:xfrm>
            <a:off x="367896" y="314443"/>
            <a:ext cx="7974012" cy="1753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32" y="21600"/>
                </a:moveTo>
                <a:lnTo>
                  <a:pt x="568" y="21600"/>
                </a:lnTo>
                <a:cubicBezTo>
                  <a:pt x="255" y="21600"/>
                  <a:pt x="0" y="20441"/>
                  <a:pt x="0" y="19019"/>
                </a:cubicBezTo>
                <a:lnTo>
                  <a:pt x="0" y="2581"/>
                </a:lnTo>
                <a:cubicBezTo>
                  <a:pt x="0" y="1159"/>
                  <a:pt x="255" y="0"/>
                  <a:pt x="568" y="0"/>
                </a:cubicBezTo>
                <a:lnTo>
                  <a:pt x="21032" y="0"/>
                </a:lnTo>
                <a:cubicBezTo>
                  <a:pt x="21345" y="0"/>
                  <a:pt x="21600" y="1159"/>
                  <a:pt x="21600" y="2581"/>
                </a:cubicBezTo>
                <a:lnTo>
                  <a:pt x="21600" y="19019"/>
                </a:lnTo>
                <a:cubicBezTo>
                  <a:pt x="21600" y="20441"/>
                  <a:pt x="21345" y="21600"/>
                  <a:pt x="21032" y="21600"/>
                </a:cubicBezTo>
                <a:close/>
              </a:path>
            </a:pathLst>
          </a:custGeom>
          <a:solidFill>
            <a:srgbClr val="3948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9" name="Freeform 4"/>
          <p:cNvSpPr/>
          <p:nvPr/>
        </p:nvSpPr>
        <p:spPr>
          <a:xfrm>
            <a:off x="12064448" y="5657505"/>
            <a:ext cx="5588001" cy="41148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0" name="Freeform 5"/>
          <p:cNvSpPr/>
          <p:nvPr/>
        </p:nvSpPr>
        <p:spPr>
          <a:xfrm>
            <a:off x="1116770" y="3271042"/>
            <a:ext cx="11263332" cy="187245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1" name="TextBox 6"/>
          <p:cNvSpPr txBox="1"/>
          <p:nvPr/>
        </p:nvSpPr>
        <p:spPr>
          <a:xfrm>
            <a:off x="1116771" y="810231"/>
            <a:ext cx="4651208" cy="755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z="5000" spc="-100">
                <a:solidFill>
                  <a:srgbClr val="FFFFFF"/>
                </a:solidFill>
                <a:latin typeface="Contrail One"/>
                <a:ea typeface="Contrail One"/>
                <a:cs typeface="Contrail One"/>
                <a:sym typeface="Contrail One"/>
              </a:defRPr>
            </a:lvl1pPr>
          </a:lstStyle>
          <a:p>
            <a:r>
              <a:t>SALIDA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53</Words>
  <Application>Microsoft Office PowerPoint</Application>
  <PresentationFormat>Personalizado</PresentationFormat>
  <Paragraphs>22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Carol Monzón</cp:lastModifiedBy>
  <cp:revision>3</cp:revision>
  <dcterms:modified xsi:type="dcterms:W3CDTF">2025-01-28T11:47:31Z</dcterms:modified>
</cp:coreProperties>
</file>